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65" r:id="rId5"/>
    <p:sldId id="266" r:id="rId6"/>
    <p:sldId id="267" r:id="rId7"/>
    <p:sldId id="269" r:id="rId8"/>
    <p:sldId id="268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0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66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77735-6084-48EC-B215-7BD89C89223D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25A34-B0AF-4FF7-BB20-61416BAD5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92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6BC0-A2AC-4EAC-85BF-234C03C654B4}" type="datetime1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02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998C-DEE9-4D46-A8A4-0A87C3B81844}" type="datetime1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90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A6A4-7349-47E3-AE7C-06601716F1AE}" type="datetime1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04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B765-D7F3-425D-AD55-B7C1DB973E39}" type="datetime1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39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735-0FB3-4578-ACF6-5078BAB90FFB}" type="datetime1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45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D204-6931-4753-8D7F-1FA4A8F890F7}" type="datetime1">
              <a:rPr lang="pt-BR" smtClean="0"/>
              <a:t>23/04/2025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43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92F4-7A22-4689-A770-4D14494F4EE1}" type="datetime1">
              <a:rPr lang="pt-BR" smtClean="0"/>
              <a:t>23/04/2025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74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57275-8203-43A6-A0F0-8F723E28CC1F}" type="datetime1">
              <a:rPr lang="pt-BR" smtClean="0"/>
              <a:t>23/04/2025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7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A10-E1D7-4DEA-9489-A5253CE81C6D}" type="datetime1">
              <a:rPr lang="pt-BR" smtClean="0"/>
              <a:t>23/04/2025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75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9D1B-0064-44ED-B53D-B3B1539CA503}" type="datetime1">
              <a:rPr lang="pt-BR" smtClean="0"/>
              <a:t>23/04/2025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551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41C7-82CF-4388-A6D1-2EBDC90802DC}" type="datetime1">
              <a:rPr lang="pt-BR" smtClean="0"/>
              <a:t>23/04/2025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VegaXP Vol. 1. Cultura geek, ensino e artes. 2023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56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EC3E1-EF1D-414F-9EDB-803370EECF0C}" type="datetime1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VegaXP Vol. 1. Cultura geek, ensino e artes. 2023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F2D9-3F91-4A40-B10C-AF5608167C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82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5000" b="-9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3107" y="1952317"/>
            <a:ext cx="7772400" cy="1470025"/>
          </a:xfrm>
        </p:spPr>
        <p:txBody>
          <a:bodyPr>
            <a:norm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17848" y="3890988"/>
            <a:ext cx="6400800" cy="1752600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</a:p>
          <a:p>
            <a:r>
              <a:rPr lang="pt-B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ORIENTADOR</a:t>
            </a:r>
          </a:p>
          <a:p>
            <a:r>
              <a:rPr lang="pt-B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2693" y="5516044"/>
            <a:ext cx="9144000" cy="134195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D74B272-3D56-A723-3766-1AB27EF38F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8896" y="0"/>
            <a:ext cx="2006356" cy="2006356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FB809315-7269-E567-96CC-8C787C31228D}"/>
              </a:ext>
            </a:extLst>
          </p:cNvPr>
          <p:cNvSpPr txBox="1">
            <a:spLocks/>
          </p:cNvSpPr>
          <p:nvPr/>
        </p:nvSpPr>
        <p:spPr>
          <a:xfrm>
            <a:off x="2510630" y="282560"/>
            <a:ext cx="6264696" cy="745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800" b="1" dirty="0" err="1">
                <a:solidFill>
                  <a:schemeClr val="bg1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VegaXP</a:t>
            </a:r>
            <a:r>
              <a:rPr lang="pt-BR" sz="1800" b="1" dirty="0">
                <a:solidFill>
                  <a:schemeClr val="bg1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 Vol. 3 – Cultura geek, ensino e artes</a:t>
            </a:r>
          </a:p>
          <a:p>
            <a:pPr algn="l"/>
            <a:r>
              <a:rPr lang="pt-BR" sz="1800" b="1" dirty="0">
                <a:solidFill>
                  <a:schemeClr val="bg1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25 a 28 de setembro de 2025. UEPB + IFPB.</a:t>
            </a:r>
          </a:p>
        </p:txBody>
      </p:sp>
    </p:spTree>
    <p:extLst>
      <p:ext uri="{BB962C8B-B14F-4D97-AF65-F5344CB8AC3E}">
        <p14:creationId xmlns:p14="http://schemas.microsoft.com/office/powerpoint/2010/main" val="18820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03F2B8C-E5DB-9CDC-88F3-B65FED30C7A0}"/>
              </a:ext>
            </a:extLst>
          </p:cNvPr>
          <p:cNvSpPr txBox="1">
            <a:spLocks/>
          </p:cNvSpPr>
          <p:nvPr/>
        </p:nvSpPr>
        <p:spPr>
          <a:xfrm>
            <a:off x="1835696" y="40466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>
                <a:solidFill>
                  <a:srgbClr val="7030A0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VEGAXP VOL. 3 – CULTURA GEEK, ENSINO E ARTES</a:t>
            </a:r>
          </a:p>
          <a:p>
            <a:pPr algn="l"/>
            <a:r>
              <a:rPr lang="pt-BR" sz="1100" b="1" dirty="0">
                <a:solidFill>
                  <a:srgbClr val="C907A9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25 A 28 DE SETEMBRO DE 2025. UEPB + IFPB.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3043E3D-FA16-3076-D060-D51409478E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112298"/>
            <a:ext cx="15121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 (S)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E025411-4CD7-F0F0-7130-3E9C3C9F40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112298"/>
            <a:ext cx="1512168" cy="1512168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6A806F06-CF43-9C78-8093-37245D80E5A3}"/>
              </a:ext>
            </a:extLst>
          </p:cNvPr>
          <p:cNvSpPr txBox="1">
            <a:spLocks/>
          </p:cNvSpPr>
          <p:nvPr/>
        </p:nvSpPr>
        <p:spPr>
          <a:xfrm>
            <a:off x="1835696" y="40466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>
                <a:solidFill>
                  <a:srgbClr val="7030A0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VEGAXP VOL. 3 – CULTURA GEEK, ENSINO E ARTES</a:t>
            </a:r>
          </a:p>
          <a:p>
            <a:pPr algn="l"/>
            <a:r>
              <a:rPr lang="pt-BR" sz="1100" b="1" dirty="0">
                <a:solidFill>
                  <a:srgbClr val="C907A9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25 A 28 DE SETEMBRO DE 2025. UEPB + IFPB.</a:t>
            </a:r>
          </a:p>
        </p:txBody>
      </p:sp>
    </p:spTree>
    <p:extLst>
      <p:ext uri="{BB962C8B-B14F-4D97-AF65-F5344CB8AC3E}">
        <p14:creationId xmlns:p14="http://schemas.microsoft.com/office/powerpoint/2010/main" val="1891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0E5419B-9C72-0DDF-839C-4F86B51F97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112298"/>
            <a:ext cx="1512168" cy="1512168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34998787-F378-8405-0A70-E7A0FF4EB932}"/>
              </a:ext>
            </a:extLst>
          </p:cNvPr>
          <p:cNvSpPr txBox="1">
            <a:spLocks/>
          </p:cNvSpPr>
          <p:nvPr/>
        </p:nvSpPr>
        <p:spPr>
          <a:xfrm>
            <a:off x="1835696" y="40466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>
                <a:solidFill>
                  <a:srgbClr val="7030A0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VEGAXP VOL. 3 – CULTURA GEEK, ENSINO E ARTES</a:t>
            </a:r>
          </a:p>
          <a:p>
            <a:pPr algn="l"/>
            <a:r>
              <a:rPr lang="pt-BR" sz="1100" b="1" dirty="0">
                <a:solidFill>
                  <a:srgbClr val="C907A9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25 A 28 DE SETEMBRO DE 2025. UEPB + IFPB.</a:t>
            </a:r>
          </a:p>
        </p:txBody>
      </p:sp>
    </p:spTree>
    <p:extLst>
      <p:ext uri="{BB962C8B-B14F-4D97-AF65-F5344CB8AC3E}">
        <p14:creationId xmlns:p14="http://schemas.microsoft.com/office/powerpoint/2010/main" val="43630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02C4DB9-98D8-F24D-3F7B-716E7CA9F6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112298"/>
            <a:ext cx="1512168" cy="1512168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EEB03701-9679-5F12-6432-14349FBCDAEB}"/>
              </a:ext>
            </a:extLst>
          </p:cNvPr>
          <p:cNvSpPr txBox="1">
            <a:spLocks/>
          </p:cNvSpPr>
          <p:nvPr/>
        </p:nvSpPr>
        <p:spPr>
          <a:xfrm>
            <a:off x="1835696" y="40466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>
                <a:solidFill>
                  <a:srgbClr val="7030A0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VEGAXP VOL. 3 – CULTURA GEEK, ENSINO E ARTES</a:t>
            </a:r>
          </a:p>
          <a:p>
            <a:pPr algn="l"/>
            <a:r>
              <a:rPr lang="pt-BR" sz="1100" b="1" dirty="0">
                <a:solidFill>
                  <a:srgbClr val="C907A9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25 A 28 DE SETEMBRO DE 2025. UEPB + IFPB.</a:t>
            </a:r>
          </a:p>
        </p:txBody>
      </p:sp>
    </p:spTree>
    <p:extLst>
      <p:ext uri="{BB962C8B-B14F-4D97-AF65-F5344CB8AC3E}">
        <p14:creationId xmlns:p14="http://schemas.microsoft.com/office/powerpoint/2010/main" val="110648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817440"/>
            <a:ext cx="829126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836FA1E-34C9-2956-989C-5FC1BE397C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112298"/>
            <a:ext cx="1512168" cy="1512168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5E746FA6-886E-AE15-2D8B-9BC3DBA9D5E0}"/>
              </a:ext>
            </a:extLst>
          </p:cNvPr>
          <p:cNvSpPr txBox="1">
            <a:spLocks/>
          </p:cNvSpPr>
          <p:nvPr/>
        </p:nvSpPr>
        <p:spPr>
          <a:xfrm>
            <a:off x="1835696" y="40466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>
                <a:solidFill>
                  <a:srgbClr val="7030A0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VEGAXP VOL. 3 – CULTURA GEEK, ENSINO E ARTES</a:t>
            </a:r>
          </a:p>
          <a:p>
            <a:pPr algn="l"/>
            <a:r>
              <a:rPr lang="pt-BR" sz="1100" b="1" dirty="0">
                <a:solidFill>
                  <a:srgbClr val="C907A9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25 A 28 DE SETEMBRO DE 2025. UEPB + IFPB.</a:t>
            </a:r>
          </a:p>
        </p:txBody>
      </p:sp>
    </p:spTree>
    <p:extLst>
      <p:ext uri="{BB962C8B-B14F-4D97-AF65-F5344CB8AC3E}">
        <p14:creationId xmlns:p14="http://schemas.microsoft.com/office/powerpoint/2010/main" val="344215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3107" y="195231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pt-B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3107" y="3146242"/>
            <a:ext cx="7772400" cy="1752600"/>
          </a:xfrm>
        </p:spPr>
        <p:txBody>
          <a:bodyPr>
            <a:normAutofit/>
          </a:bodyPr>
          <a:lstStyle/>
          <a:p>
            <a:pPr algn="l"/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 PESQUISADORES ENVOLVIDOS</a:t>
            </a:r>
          </a:p>
          <a:p>
            <a:pPr algn="l"/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CONTATOS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2693" y="5516044"/>
            <a:ext cx="9144000" cy="1341956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1C57E5BD-ACBF-B1CD-9488-52ECD36C5B5F}"/>
              </a:ext>
            </a:extLst>
          </p:cNvPr>
          <p:cNvSpPr txBox="1">
            <a:spLocks/>
          </p:cNvSpPr>
          <p:nvPr/>
        </p:nvSpPr>
        <p:spPr>
          <a:xfrm>
            <a:off x="1835696" y="40466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>
                <a:solidFill>
                  <a:schemeClr val="bg1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VEGAXP VOL. 3 – CULTURA GEEK, ENSINO E ARTES</a:t>
            </a:r>
          </a:p>
          <a:p>
            <a:pPr algn="l"/>
            <a:r>
              <a:rPr lang="pt-BR" sz="1100" b="1" dirty="0">
                <a:solidFill>
                  <a:schemeClr val="bg1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25 A 28 DE SETEMBRO DE 2025. UEPB + IFPB.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0A6DCD6-BF88-2BCC-B5F6-8FBC7AA1E3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112298"/>
            <a:ext cx="1512168" cy="151216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79CD8515-9576-6FB4-A890-E9319CE7BA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39" y="304069"/>
            <a:ext cx="2228561" cy="359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8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26368" y="1624466"/>
            <a:ext cx="829126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70DB8DA-CAFD-1F80-B57E-55388E7907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112298"/>
            <a:ext cx="1512168" cy="1512168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400413A1-9230-51A9-D2B6-7826C505FC6A}"/>
              </a:ext>
            </a:extLst>
          </p:cNvPr>
          <p:cNvSpPr txBox="1">
            <a:spLocks/>
          </p:cNvSpPr>
          <p:nvPr/>
        </p:nvSpPr>
        <p:spPr>
          <a:xfrm>
            <a:off x="1835696" y="404664"/>
            <a:ext cx="6264696" cy="496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100" b="1" dirty="0">
                <a:solidFill>
                  <a:srgbClr val="7030A0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VEGAXP VOL. 3 – CULTURA GEEK, ENSINO E ARTES</a:t>
            </a:r>
          </a:p>
          <a:p>
            <a:pPr algn="l"/>
            <a:r>
              <a:rPr lang="pt-BR" sz="1100" b="1" dirty="0">
                <a:solidFill>
                  <a:srgbClr val="C907A9"/>
                </a:solidFill>
                <a:latin typeface="Aptos Display" panose="020B0004020202020204" pitchFamily="34" charset="0"/>
                <a:cs typeface="Times New Roman" panose="02020603050405020304" pitchFamily="18" charset="0"/>
              </a:rPr>
              <a:t>25 A 28 DE SETEMBRO DE 2025. UEPB + IFPB.</a:t>
            </a:r>
          </a:p>
        </p:txBody>
      </p:sp>
    </p:spTree>
    <p:extLst>
      <p:ext uri="{BB962C8B-B14F-4D97-AF65-F5344CB8AC3E}">
        <p14:creationId xmlns:p14="http://schemas.microsoft.com/office/powerpoint/2010/main" val="2783788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209</Words>
  <Application>Microsoft Office PowerPoint</Application>
  <PresentationFormat>Apresentação na tela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Aptos Display</vt:lpstr>
      <vt:lpstr>Arial</vt:lpstr>
      <vt:lpstr>Calibri</vt:lpstr>
      <vt:lpstr>Times New Roman</vt:lpstr>
      <vt:lpstr>Tema do Office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TÍTULO DO TRABALHO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COSIMP</dc:creator>
  <cp:lastModifiedBy>Ribeiro</cp:lastModifiedBy>
  <cp:revision>7</cp:revision>
  <dcterms:created xsi:type="dcterms:W3CDTF">2018-10-30T12:41:10Z</dcterms:created>
  <dcterms:modified xsi:type="dcterms:W3CDTF">2025-04-23T13:06:08Z</dcterms:modified>
</cp:coreProperties>
</file>